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83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80" r:id="rId21"/>
    <p:sldId id="281" r:id="rId22"/>
    <p:sldId id="28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85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91" autoAdjust="0"/>
  </p:normalViewPr>
  <p:slideViewPr>
    <p:cSldViewPr>
      <p:cViewPr varScale="1">
        <p:scale>
          <a:sx n="68" d="100"/>
          <a:sy n="68" d="100"/>
        </p:scale>
        <p:origin x="-121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7043D8-976E-4B81-9DF7-B05F77F0770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388D5E-5E09-4D95-ABC1-7CEADC8B5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043D8-976E-4B81-9DF7-B05F77F0770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388D5E-5E09-4D95-ABC1-7CEADC8B5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043D8-976E-4B81-9DF7-B05F77F0770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388D5E-5E09-4D95-ABC1-7CEADC8B5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043D8-976E-4B81-9DF7-B05F77F0770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388D5E-5E09-4D95-ABC1-7CEADC8B5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043D8-976E-4B81-9DF7-B05F77F0770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388D5E-5E09-4D95-ABC1-7CEADC8B5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043D8-976E-4B81-9DF7-B05F77F0770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388D5E-5E09-4D95-ABC1-7CEADC8B5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043D8-976E-4B81-9DF7-B05F77F0770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388D5E-5E09-4D95-ABC1-7CEADC8B5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043D8-976E-4B81-9DF7-B05F77F0770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388D5E-5E09-4D95-ABC1-7CEADC8B5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043D8-976E-4B81-9DF7-B05F77F0770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388D5E-5E09-4D95-ABC1-7CEADC8B5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17043D8-976E-4B81-9DF7-B05F77F0770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388D5E-5E09-4D95-ABC1-7CEADC8B5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7043D8-976E-4B81-9DF7-B05F77F0770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388D5E-5E09-4D95-ABC1-7CEADC8B5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7043D8-976E-4B81-9DF7-B05F77F0770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388D5E-5E09-4D95-ABC1-7CEADC8B5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http://im3-tub-ru.yandex.net/i?id=d017521549f0d48758f300daa61754a1-73-144&amp;n=33&amp;h=2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2" descr="http://im2-tub-ru.yandex.net/i?id=2b077b52f4f3c78ddadf6590edf192bf-107-144&amp;n=33&amp;h=210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786446" y="2214554"/>
            <a:ext cx="3143272" cy="3071834"/>
          </a:xfrm>
          <a:prstGeom prst="rect">
            <a:avLst/>
          </a:prstGeom>
          <a:noFill/>
        </p:spPr>
      </p:pic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642910" y="2000240"/>
            <a:ext cx="8501090" cy="41872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Сексуальное насилие</a:t>
            </a:r>
          </a:p>
          <a:p>
            <a:pPr>
              <a:buNone/>
            </a:pPr>
            <a:endParaRPr lang="ru-RU" sz="3600" b="1" i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уберечь ребенка?</a:t>
            </a:r>
            <a:endParaRPr lang="ru-RU" sz="4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Администрации МО ГО «Сыктывкар»</a:t>
            </a:r>
            <a:b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МОУ «Центр психолого-педагогической, медицинской, социальной помощи» 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ttp://im3-tub-ru.yandex.net/i?id=d017521549f0d48758f300daa61754a1-73-144&amp;n=33&amp;h=210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7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7400948" cy="523382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добираешься на попутной машине, попроси сопровождающих записать номер машины, марку, фамилию водителя и сообщи об этом родителям;</a:t>
            </a:r>
            <a:endParaRPr lang="ru-RU" sz="22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2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если водитель начал проявлять сексуальный интерес, попроси остановиться. Если это требование не выполнено и машина не остановлена, то открой дверь или постарайся разбить окно, то есть сделай всё, чтобы привлечь к машине внимание других водителей. Если перекресток патрулируется, постарайся обратить внимание сотрудника милиции; </a:t>
            </a:r>
            <a:endParaRPr lang="ru-RU" sz="22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2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не соглашайся на предложение водителя взять попутчиков, а если он настаивает, попроси проехать чуть дальше и выйди из машины;</a:t>
            </a:r>
            <a:endParaRPr lang="ru-RU" sz="22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2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не садись в машину, если в ней уже сидят пассажиры; </a:t>
            </a:r>
            <a:endParaRPr lang="ru-RU" sz="22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2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идя вдоль дороги, выбирай маршрут так, чтобы</a:t>
            </a:r>
          </a:p>
          <a:p>
            <a:pPr algn="just">
              <a:buNone/>
            </a:pPr>
            <a:r>
              <a:rPr lang="ru-RU" sz="22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идти навстречу транспорту.</a:t>
            </a:r>
            <a:endParaRPr lang="ru-RU" sz="22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ru-RU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Чтобы не стать жертвой, оказавшись в чужом автомобиле, надо выполнять правила поведения в автомобиле: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10" name="Рисунок 9" descr="http://im0-tub-ru.yandex.net/i?id=8e0f3b412adc0029083aaf4617c0707b-10-144&amp;n=33&amp;h=2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5072074"/>
            <a:ext cx="1857356" cy="2067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ttp://im3-tub-ru.yandex.net/i?id=d017521549f0d48758f300daa61754a1-73-144&amp;n=33&amp;h=210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7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571472" y="1481328"/>
            <a:ext cx="8115328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Май 2014 года. Читинская область. Находясь в состоянии алкогольного опьянения, 24-летний житель одного из районов под предлогом погулять и попить джин-тоник заманил 11-летнюю дочь своего знакомого и  ее подругу на территорию дачного участка. 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Здесь в одном из дачных домиков он и совершил изнасилование несовершеннолетней. Свидетельницей преступления стала подруга девочки, которая в тот же день обо всем рассказала своим родителям.</a:t>
            </a:r>
          </a:p>
          <a:p>
            <a:endParaRPr lang="ru-RU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Печальный опыт</a:t>
            </a:r>
            <a:endParaRPr lang="ru-RU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im3-tub-ru.yandex.net/i?id=d017521549f0d48758f300daa61754a1-73-144&amp;n=33&amp;h=2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 ребенка,  что надо делать, если к нему пристаёт незнакомец или даже знакомый человек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481328"/>
            <a:ext cx="6000792" cy="52338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жди, когда тебя схватят;</a:t>
            </a:r>
          </a:p>
          <a:p>
            <a:pPr algn="just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если можешь, брось что-нибудь в лицо нападающему (например, портфель, мешок с обувью или просто горсть мелочи), чтобы на некоторое время привести его в замешательство и отвлечь;</a:t>
            </a:r>
          </a:p>
          <a:p>
            <a:pPr algn="just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убегай в сторону, где много людей;</a:t>
            </a:r>
          </a:p>
          <a:p>
            <a:pPr algn="just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если тебе зажимают рот рукой, укуси за руку;</a:t>
            </a:r>
          </a:p>
          <a:p>
            <a:pPr algn="just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используй любые подсобные средства: ручку, расчёску или ключи (вонзи в лицо, в ногу или руку нападающего); любой аэрозоль (направь струю в глаза); каблук (сильно топни каблуком по ноге нападающего;</a:t>
            </a:r>
          </a:p>
          <a:p>
            <a:pPr algn="just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дерись изо всех сил, не размахивай </a:t>
            </a:r>
            <a:b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беспорядочно руками. Надо причинить нападающему максимальную боль;</a:t>
            </a:r>
          </a:p>
          <a:p>
            <a:pPr algn="just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как только он ослабит хватку - убегай.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215074" y="3143248"/>
            <a:ext cx="2471726" cy="2864043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pic>
        <p:nvPicPr>
          <p:cNvPr id="7" name="Содержимое 7" descr="http://im2-tub-ru.yandex.net/i?id=6c29603e3550553aed8e9279d23d762a-117-144&amp;n=33&amp;h=210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3357562"/>
            <a:ext cx="300036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3-tub-ru.yandex.net/i?id=d017521549f0d48758f300daa61754a1-73-144&amp;n=33&amp;h=2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2014 год, г.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Томск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 Рабочий гостиницы обвиняется в насилии над несовершеннолетними спортсменками. Возбуждено уголовное дело по статье «Насильственные действия сексуального характера» в отношении лица, не достигшего четырнадцатилетнего возраста. Юные потерпевшие - спортсменки приехали из районов области и соседних регионов.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Печальный опыт</a:t>
            </a:r>
            <a:endParaRPr lang="ru-RU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5" descr="http://im3-tub-ru.yandex.net/i?id=d017521549f0d48758f300daa61754a1-73-144&amp;n=33&amp;h=210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5720" y="1481328"/>
            <a:ext cx="8401080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Ответственность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безопасность здоровья и жизни всех детей, выезжающих организованно, несут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тренеры - преподаватели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момента выезда из города и до возвращения и передачи детей родителям (законным представителям).</a:t>
            </a:r>
          </a:p>
          <a:p>
            <a:pPr algn="just">
              <a:buNone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Родителям нужно проявлять больше настойчивости и активности, чтобы этот ответственный перед выездом познакомился с родителями и детьми, провел инструктаж о правилах поведения в дороге и в период соревнований. </a:t>
            </a:r>
          </a:p>
          <a:p>
            <a:pPr algn="just">
              <a:buNone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Будет нелишним поинтересоваться моральным обликом сопровождающих 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Совет родителям</a:t>
            </a:r>
            <a:endParaRPr lang="ru-RU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5" descr="http://im3-tub-ru.yandex.net/i?id=d017521549f0d48758f300daa61754a1-73-144&amp;n=33&amp;h=210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5720" y="1481328"/>
            <a:ext cx="8401080" cy="50909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Октябрь 2014 года. г.Сыктывкар. </a:t>
            </a:r>
          </a:p>
          <a:p>
            <a:pPr algn="just">
              <a:buNone/>
            </a:pPr>
            <a:r>
              <a:rPr lang="ru-RU" sz="1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Две сыктывкарские старшеклассницы задержаны в Хабаровске. Родители 10-классниц заявили в полицию г.Сыктывкара о пропаже дочерей. Правоохранители установили, что девочки покинули пределы республики. Сначала они долетели до Москвы, а уже оттуда отправились в Хабаровск. </a:t>
            </a:r>
          </a:p>
          <a:p>
            <a:pPr algn="just">
              <a:buNone/>
            </a:pPr>
            <a:r>
              <a:rPr lang="ru-RU" sz="1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Девочки отправились в путешествие по приглашению взрослого мужчины - жителя Хабаровска. Они познакомились в интернете и тот пригласил их в гости, причем даже перечислил им деньги на авиабилеты.</a:t>
            </a:r>
          </a:p>
          <a:p>
            <a:pPr algn="just">
              <a:buNone/>
            </a:pPr>
            <a:r>
              <a:rPr lang="ru-RU" sz="1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Встретиться с ним девочкам не удалось, поскольку в аэропорту их встретили сотрудники хабаровской полиции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Почти печальный опыт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http://im0-tub-ru.yandex.net/i?id=2228052355f19e757a878fdf2dd57832-85-144&amp;n=33&amp;h=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4357694"/>
            <a:ext cx="3929058" cy="23574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5" descr="http://im3-tub-ru.yandex.net/i?id=d017521549f0d48758f300daa61754a1-73-144&amp;n=33&amp;h=210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500034" y="1481328"/>
            <a:ext cx="8186766" cy="4525963"/>
          </a:xfrm>
        </p:spPr>
        <p:txBody>
          <a:bodyPr/>
          <a:lstStyle/>
          <a:p>
            <a:pPr algn="just">
              <a:buNone/>
            </a:pP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Несмотря на определенные трудности, необходимо налаживать такой контакт с ребенком, чтобы:</a:t>
            </a:r>
          </a:p>
          <a:p>
            <a:pPr algn="just">
              <a:buNone/>
            </a:pP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он понимал, что самовольный уход их дома - это не только жестокий удар по родителям, но и потенциально опасное мероприятие;</a:t>
            </a:r>
          </a:p>
          <a:p>
            <a:pPr algn="just">
              <a:buNone/>
            </a:pP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 он видел в родителе старшего и более опытного друга-советчика, не боялся делиться своими планами.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Совет родителям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im3-tub-ru.yandex.net/i?id=e4ca1c7e7b1b8c0646d7f8ff61eed478-123-144&amp;n=33&amp;h=2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4071942"/>
            <a:ext cx="4286280" cy="249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http://im3-tub-ru.yandex.net/i?id=d017521549f0d48758f300daa61754a1-73-144&amp;n=33&amp;h=210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500034" y="1481328"/>
            <a:ext cx="8186766" cy="53766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При задержке ребенка более часа от назначенного времени возвращения: </a:t>
            </a:r>
          </a:p>
          <a:p>
            <a:pPr algn="just">
              <a:buNone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обзвонить друзей, знакомых, родных, к которым мог пойти ребенок, позвонить классному руководителю; </a:t>
            </a:r>
          </a:p>
          <a:p>
            <a:pPr algn="just">
              <a:buNone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обзвонить близлежащие больницы, справочную «Скорой помощи», органы полиции. </a:t>
            </a:r>
          </a:p>
          <a:p>
            <a:pPr algn="just"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2. В случае не обнаружения ребенка после выполнения действий п. 1 сделать письменное заявление в органы полиции, по месту проживания. </a:t>
            </a:r>
          </a:p>
          <a:p>
            <a:pPr algn="just"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3. При обнаружении пропавшего ребенка сообщить в органы полиции об его возвращении и в школу (классному руководителю). </a:t>
            </a:r>
          </a:p>
          <a:p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Если ребенок ушел из дома …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http://im1-tub-ru.yandex.net/i?id=98fd68dbcc8c5277cd1537ae97b45763-88-144&amp;n=33&amp;h=2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5072074"/>
            <a:ext cx="3002280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Содержимое 11" descr="http://im3-tub-ru.yandex.net/i?id=d017521549f0d48758f300daa61754a1-73-144&amp;n=33&amp;h=210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Печальный опыт</a:t>
            </a:r>
            <a:endParaRPr lang="ru-RU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5114932" cy="762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357158" y="4143380"/>
            <a:ext cx="8329643" cy="235745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Дети обычно скрывают эти страшные факты, потому, что подсознательно считают себя виновными в происходящем и боятся презрения окружающих. Совратитель уверяет, что ребенка перестанут любить, если узнают о случившемся. Именно поэтому такие прецеденты могут повторяться неоднократно.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285720" y="1444295"/>
            <a:ext cx="8401080" cy="262764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2014  год. г. Сургут.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Вынесен приговор в отношении 41-летнего жителя города, который пять лет насиловал свою дочь. Девочка с 14 лет была папиной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секс-игрушкой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и боялась рассказать об этом маме, потому что педофил угрожал ее убить.    Пять лет девочка боялась рассказывать о происходящем своей матери и родственникам, так как отец избивал дочь, угрожал убить её.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9" descr="http://im3-tub-ru.yandex.net/i?id=d017521549f0d48758f300daa61754a1-73-144&amp;n=33&amp;h=210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285720" y="1357298"/>
            <a:ext cx="8643998" cy="5000660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постараться избежать нападения взрослого, если получится (отвлечь внимание, кричать и звать на помощь, убежать);</a:t>
            </a:r>
          </a:p>
          <a:p>
            <a:pPr algn="just">
              <a:buFontTx/>
              <a:buChar char="-"/>
            </a:pP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не удалось избежать насилия, не обвиняй себя, ты ни в чем не виновата, но обязательно обратись за помощью и советом к человеку, которому ты доверяешь. Это могут быть мама, тетя, бабушка, сестра (брат), учитель, тренер и т.д. В городе есть телефоны доверия;</a:t>
            </a:r>
          </a:p>
          <a:p>
            <a:pPr algn="just">
              <a:buNone/>
            </a:pP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как бы ни было трудно давать показания следователю против своего отца, соберись с силами. Никому не дозволено безнаказанно совершать преступления.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Если преступника не остановить, сам он не остановится. Конечно, сделать это трудно, но всё-таки нужно!</a:t>
            </a:r>
          </a:p>
          <a:p>
            <a:pPr algn="just">
              <a:buNone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быть ребенку в такой ситуации?</a:t>
            </a: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http://im3-tub-ru.yandex.net/i?id=d1dd7a6bfcaa0644312d67d3b17dd2a9-60-144&amp;n=33&amp;h=2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4861560"/>
            <a:ext cx="2928958" cy="199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3-tub-ru.yandex.net/i?id=d017521549f0d48758f300daa61754a1-73-144&amp;n=33&amp;h=2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785794"/>
            <a:ext cx="8329642" cy="5500726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Насилие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2400" b="1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принуждение, давление, нажим, применение физической силы; принудительное воздействие на кого-либо; притеснение, беззаконие </a:t>
            </a:r>
            <a:br>
              <a:rPr lang="ru-RU" sz="2400" b="1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i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1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(словарь российского языковеда и исследователя норм русского литературного языка Сергея Ивановича Ожегова).</a:t>
            </a:r>
          </a:p>
          <a:p>
            <a:pPr algn="just">
              <a:buNone/>
            </a:pPr>
            <a:endParaRPr lang="ru-RU" sz="1800" b="1" i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b="1" i="1" u="sng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Как правило, различают: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физическое насилие; 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сексуальное насилие или развращение;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психическое (эмоциональное) насилие;</a:t>
            </a:r>
          </a:p>
          <a:p>
            <a:pPr algn="just">
              <a:buNone/>
            </a:pP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пренебрежение нуждами ребенка, означаемое некоторыми авторами как моральное насилие.</a:t>
            </a:r>
          </a:p>
          <a:p>
            <a:pPr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 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www.jr1.ru/i/orig/5357-1920x1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6257940" cy="5376672"/>
          </a:xfrm>
        </p:spPr>
        <p:txBody>
          <a:bodyPr>
            <a:normAutofit/>
          </a:bodyPr>
          <a:lstStyle/>
          <a:p>
            <a:pPr marL="0" lvl="0" indent="449263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Учить детей безопасному поведению в различных ситуациях. </a:t>
            </a:r>
            <a:endParaRPr lang="ru-RU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lvl="0" indent="449263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pPr marL="0" lvl="0" indent="449263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Отказаться от жестокости в наказании детей. </a:t>
            </a:r>
            <a:endParaRPr lang="ru-RU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lvl="0" indent="449263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pPr marL="0" lvl="0" indent="449263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Помочь ребенку в ситуации выявления признаков жестокости и насилия по отношению к нему. </a:t>
            </a:r>
            <a:endParaRPr lang="ru-RU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Основными задачами родителей в защите детей от насилия являются:</a:t>
            </a:r>
            <a:endParaRPr lang="ru-RU" sz="3200" dirty="0"/>
          </a:p>
        </p:txBody>
      </p:sp>
      <p:pic>
        <p:nvPicPr>
          <p:cNvPr id="10" name="Picture 4" descr="http://im2-tub-ru.yandex.net/i?id=545e056b1648b1421b0aae3134d46ace-20-144&amp;n=33&amp;h=2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5174" y="1000108"/>
            <a:ext cx="1788826" cy="2857520"/>
          </a:xfrm>
          <a:prstGeom prst="rect">
            <a:avLst/>
          </a:prstGeom>
          <a:noFill/>
        </p:spPr>
      </p:pic>
      <p:pic>
        <p:nvPicPr>
          <p:cNvPr id="11" name="Picture 6" descr="http://im3-tub-ru.yandex.net/i?id=b3af2568b7574488b6a6c2dd0348e268-51-144&amp;n=33&amp;h=2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82" y="4000504"/>
            <a:ext cx="1785918" cy="25003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http://xn--80aqafcrtq.cc/img/2/4/0/240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33820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endParaRPr lang="ru-RU" b="1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Соблюдая правила безопасности, ваш ребенок сможет принять самое правильное решение в сложной ситуации и избежать встречи с преступником.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Избежать насилия можно!</a:t>
            </a: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6" descr="http://im3-tub-ru.yandex.net/i?id=c2e6119135da5dfd93acf8f791acc3a8-21-144&amp;n=33&amp;h=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1071546"/>
            <a:ext cx="3929090" cy="30003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2" name="Picture 8" descr="http://im3-tub-ru.yandex.net/i?id=31f97410ca1b17d9ab8b34cda664a3ed-49-144&amp;n=33&amp;h=2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07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</a:p>
          <a:p>
            <a:pPr>
              <a:buNone/>
            </a:pPr>
            <a:endParaRPr lang="ru-RU" sz="54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54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г.Сыктывкар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ул.Чкалова д.24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24-10-82</a:t>
            </a:r>
          </a:p>
          <a:p>
            <a:pPr>
              <a:buNone/>
            </a:pPr>
            <a:endParaRPr lang="ru-RU" sz="28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54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54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5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http://im3-tub-ru.yandex.net/i?id=d017521549f0d48758f300daa61754a1-73-144&amp;n=33&amp;h=2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Печальный опыт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285720" y="1000125"/>
            <a:ext cx="8715436" cy="5006975"/>
          </a:xfrm>
        </p:spPr>
        <p:txBody>
          <a:bodyPr>
            <a:normAutofit fontScale="92500"/>
          </a:bodyPr>
          <a:lstStyle/>
          <a:p>
            <a:pPr algn="just" fontAlgn="base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Июль 2013 года. 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		Приговор 46-летнему жителю. Доказаны 58 преступлений в отношении детей, квалифицированных по статье 132 Уголовного кодекса («Насильственные действия сексуального характера»), статье 134 Уголовного кодекса (мужеложство с лицом, не достигшим шестнадцатилетнего возраста и половой зрелости), статье 135 Уголовного кодекса («Развратные действия»). </a:t>
            </a:r>
          </a:p>
          <a:p>
            <a:pPr algn="just" fontAlgn="base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	Он насиловал мальчиков в подъездах, на чердаках, на съемных квартирах. Жертвами педофила за 6 лет (с 2005 по 2012 годы) стали 15 мальчиков в возрасте от 7 до 15 лет. </a:t>
            </a:r>
          </a:p>
          <a:p>
            <a:pPr algn="just" fontAlgn="base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 Злоумышленник устанавливал психологический контакт с потерпевшими, предлагал им деньги,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все происходящее снимал на видео.  Большинство пострадавших мальчиков воспитывались в неполных семьях без отца, а пятеро - в детском доме.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http://im3-tub-ru.yandex.net/i?id=d017521549f0d48758f300daa61754a1-73-144&amp;n=33&amp;h=2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6186502" cy="4525963"/>
          </a:xfrm>
        </p:spPr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если тебя пытаются уговорить, отвечай, что тебе надо пойти домой и предупредить родителей, рассказать им, куда и с кем отправляешься;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всегда отказывайся, если незнакомец предлагает тебе что-то посмотреть или помочь донести;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если тебе предлагают сниматься в кино или участвовать в конкурсе красоты, не соглашайся сразу, а спроси, когда и куда можно подойти вместе с родителями;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если у тебя возникают какие-либо проблемы, поговори о них с родителями или другими взрослыми, кому ты сам доверяешь.</a:t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786578" y="1481328"/>
            <a:ext cx="1900222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sz="23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3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300" dirty="0" smtClean="0">
                <a:solidFill>
                  <a:srgbClr val="002060"/>
                </a:solidFill>
              </a:rPr>
              <a:t>Как правило, педофил – неплохой детский психолог.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избежать опасности?</a:t>
            </a:r>
            <a:b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внушать ребенку?</a:t>
            </a:r>
            <a:endParaRPr lang="ru-RU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3252" name="Picture 4" descr="http://im0-tub-ru.yandex.net/i?id=92c83b72afb3d9fca9f48c9113aa0e99-129-144&amp;n=33&amp;h=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3929066"/>
            <a:ext cx="2214578" cy="2000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im3-tub-ru.yandex.net/i?id=d017521549f0d48758f300daa61754a1-73-144&amp;n=33&amp;h=2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2011-2012 годы. г.г.Ухта, Усинск.</a:t>
            </a:r>
          </a:p>
          <a:p>
            <a:pPr algn="just" fontAlgn="base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27-летний житель г. Усинска совершил преступления против половой неприкосновенности 10-13 летних девочек. Он нападал на них сзади в подъездах жилых домов и, применяя насилие и угрожая расправой, совершал в отношении  насильственные действия сексуального характера. 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Печальный опыт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ttp://im3-tub-ru.yandex.net/i?id=d017521549f0d48758f300daa61754a1-73-144&amp;n=33&amp;h=210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14282" y="1285860"/>
            <a:ext cx="7215238" cy="53578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подходя к дому, обрати внимание, не идёт ли кто-либо следом;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если кто-то идёт - не подходи к подъезду. Погуляй на улице 15-20 минут, и, если незнакомый мужчина продолжает идти следом, расскажи о нём любому повстречавшемуся взрослому, идущему навстречу;</a:t>
            </a:r>
          </a:p>
          <a:p>
            <a:pPr algn="just">
              <a:buNone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если в доме есть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домофон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перед входом в подъезд вызови свою квартиру и попроси родителей встретить, можно также воспользоваться телефоном;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если незнакомый мужчина уже находится в подъезде, сразу же выйди на улицу и дождись, когда в подъезд войдет кто-то из взрослых жильцов дома;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не выходи на лестницу в позднее время. Мусор лучше выносить утром;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при внезапном нападении оцени ситуацию и по возможности убегай или защищайся любым способом.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Говорим ребенку, как обезопасить себя </a:t>
            </a:r>
            <a:br>
              <a:rPr lang="ru-RU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подъезде</a:t>
            </a:r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8" name="Рисунок 7" descr="http://im1-tub-ru.yandex.net/i?id=24d85dfa967247632e19ee361b26cd1b-36-144&amp;n=33&amp;h=2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3357562"/>
            <a:ext cx="1571604" cy="2853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im3-tub-ru.yandex.net/i?id=d017521549f0d48758f300daa61754a1-73-144&amp;n=33&amp;h=2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142844" y="1214422"/>
            <a:ext cx="7215238" cy="564357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входи в лифт, только убедившись, что на площадке нет постороннего, который вслед за тобой зайдёт в кабину;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если в вызванном лифте уже находится незнакомый человек, не входи в кабину;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не входи с незнакомым человеком в лифт;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если незнакомец всё-таки зашёл в лифт, не стой к нему спиной и наблюдай за его действиями;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постоянно нажимай кнопку ближайшего этажа;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если двери лифта открылись, выскочи на площадку, позови жильцов дома на помощь;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оказавшись в безопасности, немедленно позвони в полицию, сообщи, что произошло, точный адрес, а также приметы и направление, куда ушёл нападавший.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избежать </a:t>
            </a:r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опасности в лифте</a:t>
            </a:r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/>
          </a:p>
        </p:txBody>
      </p:sp>
      <p:pic>
        <p:nvPicPr>
          <p:cNvPr id="6" name="Содержимое 5" descr="http://im1-tub-ru.yandex.net/i?id=24d85dfa967247632e19ee361b26cd1b-36-144&amp;n=33&amp;h=210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3071810"/>
            <a:ext cx="155736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ttp://im3-tub-ru.yandex.net/i?id=d017521549f0d48758f300daa61754a1-73-144&amp;n=33&amp;h=210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1" y="1481328"/>
            <a:ext cx="8929718" cy="49480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Июль 2013 года. </a:t>
            </a:r>
            <a:r>
              <a:rPr lang="ru-RU" sz="24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Эжвинский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район г.Сыктывкара.</a:t>
            </a:r>
          </a:p>
          <a:p>
            <a:pPr algn="just">
              <a:buNone/>
            </a:pP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54-летний мужчина пригласил к себе в машину 9-летнюю девочку, которая каталась на велосипеде. Используя то обстоятельство, что в силу малолетнего возраста потерпевшая не способна понимать характер и значение совершаемых в отношении нее действий и оказывать сопротивление, совершил в ее присутствии действия сексуального характера.   </a:t>
            </a:r>
          </a:p>
          <a:p>
            <a:pPr algn="just"/>
            <a:endParaRPr lang="ru-RU" sz="2400" b="1" i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Печальный опыт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ttp://im3-tub-ru.yandex.net/i?id=d017521549f0d48758f300daa61754a1-73-144&amp;n=33&amp;h=210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14282" y="2714620"/>
            <a:ext cx="8472518" cy="32926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рядом с тобой тормозит машина, как можно дальше отойди от неё и не садись в неё;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человек не отстаёт от тебя, подойди к любому дому и сделай вид, что это твой дом, помаши рукой и позови родственников, которых как будто видишь в окне.</a:t>
            </a:r>
            <a:endParaRPr lang="ru-RU" sz="24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Внушайте ребенку: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машина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не только средство передвижения, она также может стать орудием преступника. Садиться в чужую машину нельзя, даже если за рулём или в салоне сидит женщина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im3-tub-ru.yandex.net/i?id=f413cd57428cda5b270e2a94635acd00-52-144&amp;n=33&amp;h=2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4861560"/>
            <a:ext cx="2786082" cy="199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698</TotalTime>
  <Words>933</Words>
  <Application>Microsoft Office PowerPoint</Application>
  <PresentationFormat>Экран (4:3)</PresentationFormat>
  <Paragraphs>128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Открытая</vt:lpstr>
      <vt:lpstr>Управление образования Администрации МО ГО «Сыктывкар» МОУ «Центр психолого-педагогической, медицинской, социальной помощи» </vt:lpstr>
      <vt:lpstr> </vt:lpstr>
      <vt:lpstr>Печальный опыт</vt:lpstr>
      <vt:lpstr>Как избежать опасности? Что внушать ребенку?</vt:lpstr>
      <vt:lpstr>Печальный опыт</vt:lpstr>
      <vt:lpstr>  Говорим ребенку, как обезопасить себя  в подъезде:  </vt:lpstr>
      <vt:lpstr> Чтобы избежать опасности в лифте: </vt:lpstr>
      <vt:lpstr>Печальный опыт</vt:lpstr>
      <vt:lpstr>Внушайте ребенку:   машина - это не только средство передвижения, она также может стать орудием преступника. Садиться в чужую машину нельзя, даже если за рулём или в салоне сидит женщина.  </vt:lpstr>
      <vt:lpstr>   Чтобы не стать жертвой, оказавшись в чужом автомобиле, надо выполнять правила поведения в автомобиле:   </vt:lpstr>
      <vt:lpstr>Печальный опыт</vt:lpstr>
      <vt:lpstr>Учите ребенка,  что надо делать, если к нему пристаёт незнакомец или даже знакомый человек </vt:lpstr>
      <vt:lpstr>Печальный опыт</vt:lpstr>
      <vt:lpstr>Совет родителям</vt:lpstr>
      <vt:lpstr>Почти печальный опыт</vt:lpstr>
      <vt:lpstr>Совет родителям</vt:lpstr>
      <vt:lpstr>Если ребенок ушел из дома …</vt:lpstr>
      <vt:lpstr>Печальный опыт</vt:lpstr>
      <vt:lpstr>Как быть ребенку в такой ситуации?</vt:lpstr>
      <vt:lpstr>Основными задачами родителей в защите детей от насилия являются:</vt:lpstr>
      <vt:lpstr>Избежать насилия можно! 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Сексуальное насилие. Как уберечь ребенка?</dc:title>
  <dc:creator>александра</dc:creator>
  <cp:lastModifiedBy>александра</cp:lastModifiedBy>
  <cp:revision>104</cp:revision>
  <dcterms:created xsi:type="dcterms:W3CDTF">2014-12-25T05:53:02Z</dcterms:created>
  <dcterms:modified xsi:type="dcterms:W3CDTF">2015-11-09T06:18:04Z</dcterms:modified>
</cp:coreProperties>
</file>