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57" r:id="rId3"/>
    <p:sldId id="278" r:id="rId4"/>
    <p:sldId id="289" r:id="rId5"/>
    <p:sldId id="291" r:id="rId6"/>
    <p:sldId id="293" r:id="rId7"/>
    <p:sldId id="266" r:id="rId8"/>
    <p:sldId id="294" r:id="rId9"/>
    <p:sldId id="277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7B17"/>
    <a:srgbClr val="800000"/>
    <a:srgbClr val="0000FF"/>
    <a:srgbClr val="A31D7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58" autoAdjust="0"/>
    <p:restoredTop sz="78508" autoAdjust="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7C53-99BD-4CDF-96A9-42D4449C102C}" type="datetimeFigureOut">
              <a:rPr lang="ru-RU" smtClean="0"/>
              <a:pPr/>
              <a:t>14.10.2015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9833-EB01-449C-A57A-115DCFA20C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7C53-99BD-4CDF-96A9-42D4449C102C}" type="datetimeFigureOut">
              <a:rPr lang="ru-RU" smtClean="0"/>
              <a:pPr/>
              <a:t>14.10.2015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9833-EB01-449C-A57A-115DCFA20C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7C53-99BD-4CDF-96A9-42D4449C102C}" type="datetimeFigureOut">
              <a:rPr lang="ru-RU" smtClean="0"/>
              <a:pPr/>
              <a:t>14.10.2015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9833-EB01-449C-A57A-115DCFA20C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7C53-99BD-4CDF-96A9-42D4449C102C}" type="datetimeFigureOut">
              <a:rPr lang="ru-RU" smtClean="0"/>
              <a:pPr/>
              <a:t>14.10.2015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9833-EB01-449C-A57A-115DCFA20C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7C53-99BD-4CDF-96A9-42D4449C102C}" type="datetimeFigureOut">
              <a:rPr lang="ru-RU" smtClean="0"/>
              <a:pPr/>
              <a:t>14.10.2015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9833-EB01-449C-A57A-115DCFA20C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7C53-99BD-4CDF-96A9-42D4449C102C}" type="datetimeFigureOut">
              <a:rPr lang="ru-RU" smtClean="0"/>
              <a:pPr/>
              <a:t>14.10.2015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9833-EB01-449C-A57A-115DCFA20C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7C53-99BD-4CDF-96A9-42D4449C102C}" type="datetimeFigureOut">
              <a:rPr lang="ru-RU" smtClean="0"/>
              <a:pPr/>
              <a:t>14.10.2015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9833-EB01-449C-A57A-115DCFA20C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7C53-99BD-4CDF-96A9-42D4449C102C}" type="datetimeFigureOut">
              <a:rPr lang="ru-RU" smtClean="0"/>
              <a:pPr/>
              <a:t>14.10.2015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9833-EB01-449C-A57A-115DCFA20C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7C53-99BD-4CDF-96A9-42D4449C102C}" type="datetimeFigureOut">
              <a:rPr lang="ru-RU" smtClean="0"/>
              <a:pPr/>
              <a:t>14.10.2015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9833-EB01-449C-A57A-115DCFA20C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7C53-99BD-4CDF-96A9-42D4449C102C}" type="datetimeFigureOut">
              <a:rPr lang="ru-RU" smtClean="0"/>
              <a:pPr/>
              <a:t>14.10.2015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9833-EB01-449C-A57A-115DCFA20C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87C53-99BD-4CDF-96A9-42D4449C102C}" type="datetimeFigureOut">
              <a:rPr lang="ru-RU" smtClean="0"/>
              <a:pPr/>
              <a:t>14.10.2015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A9833-EB01-449C-A57A-115DCFA20C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87C53-99BD-4CDF-96A9-42D4449C102C}" type="datetimeFigureOut">
              <a:rPr lang="ru-RU" smtClean="0"/>
              <a:pPr/>
              <a:t>14.10.2015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A9833-EB01-449C-A57A-115DCFA20C4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1.liveinternet.ru/images/attach/b/3/30/117/30117821_smile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 Администрации МО ГО «Сыктывкар»</a:t>
            </a:r>
            <a:b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учреждение </a:t>
            </a:r>
            <a:r>
              <a:rPr lang="ru-RU" sz="20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</a:t>
            </a:r>
            <a:br>
              <a:rPr lang="ru-RU" sz="20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«Центр психолого-педагогической, медицинской, социальной помощи»</a:t>
            </a:r>
            <a:endParaRPr lang="ru-RU" sz="2000" b="1" dirty="0"/>
          </a:p>
        </p:txBody>
      </p:sp>
      <p:sp>
        <p:nvSpPr>
          <p:cNvPr id="4" name="Подзаголовок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/>
              <a:t>         </a:t>
            </a:r>
            <a:r>
              <a:rPr lang="ru-RU" sz="4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дорожные</a:t>
            </a:r>
          </a:p>
          <a:p>
            <a:pPr algn="ctr">
              <a:buNone/>
            </a:pPr>
            <a:r>
              <a:rPr lang="ru-RU" sz="42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4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велосипедисту </a:t>
            </a:r>
          </a:p>
          <a:p>
            <a:pPr algn="r">
              <a:buNone/>
            </a:pPr>
            <a:r>
              <a:rPr lang="ru-RU" sz="4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знать положено</a:t>
            </a:r>
            <a:r>
              <a:rPr lang="ru-RU" sz="4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42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sz="42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42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652120" y="4005064"/>
            <a:ext cx="3491880" cy="28529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5804520" y="4157464"/>
            <a:ext cx="3491880" cy="28529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956920" y="4309864"/>
            <a:ext cx="3491880" cy="28529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2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http://img0.liveinternet.ru/images/attach/c/6/89/557/89557690_pred05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00108"/>
            <a:ext cx="3286116" cy="5857892"/>
          </a:xfrm>
          <a:prstGeom prst="rect">
            <a:avLst/>
          </a:prstGeom>
          <a:noFill/>
        </p:spPr>
      </p:pic>
      <p:pic>
        <p:nvPicPr>
          <p:cNvPr id="3" name="Picture 2" descr="http://www.thaparcycles.com/images/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857628"/>
            <a:ext cx="278608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kobitek.net/resimler/m/dunya-insan-cagina-giriy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829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sz="66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www.shalomschool.nl/cgi-oic/pagedb.exe/..%5C..%5Cuimages%5Cfietseningroep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643553"/>
            <a:ext cx="1500198" cy="1214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1.liveinternet.ru/images/attach/b/3/30/117/30117821_smile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/>
          </a:bodyPr>
          <a:lstStyle/>
          <a:p>
            <a:r>
              <a:rPr lang="ru-RU" b="1" dirty="0" smtClean="0"/>
              <a:t> 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ТАКОЕ ВЕЛОСИПЕД?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90656"/>
            <a:ext cx="8229600" cy="496730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Велосипе́д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 (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стар. фр.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  </a:t>
            </a:r>
            <a:r>
              <a:rPr lang="fr-FR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vélocipède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от 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лат</a:t>
            </a:r>
            <a:r>
              <a:rPr lang="ru-RU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la-Latn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vēlōx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 «быстрый» и </a:t>
            </a:r>
            <a:r>
              <a:rPr lang="la-Latn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pēs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 «нога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»).</a:t>
            </a:r>
            <a:r>
              <a:rPr lang="ru-RU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algn="just">
              <a:buNone/>
            </a:pP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        Велосипед -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транспортное </a:t>
            </a:r>
            <a:r>
              <a:rPr lang="ru-RU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средство, кроме инвалидных колясок, имеющее два колеса или более и приводимое в движение мускульной силой людей, находящихся на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нём </a:t>
            </a:r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(пункт 1.2 Правил дорожного движения Российской Федерации).</a:t>
            </a:r>
            <a:endParaRPr lang="ru-RU" sz="2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 descr="http://www.digitalmediatree.com/library/image/88/fiets34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42918"/>
            <a:ext cx="1357322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g1.liveinternet.ru/images/attach/b/3/30/117/30117821_smile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Где можно ездить велосипедисту?</a:t>
            </a: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142984"/>
            <a:ext cx="4286248" cy="521194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Пункт 24.3 ПДД</a:t>
            </a:r>
          </a:p>
          <a:p>
            <a:pPr>
              <a:buNone/>
            </a:pPr>
            <a:endParaRPr lang="ru-RU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Движение велосипедистов в возрасте </a:t>
            </a: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 7 до 14 лет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должно осуществляться только по тротуару, пешеходным, велосипедным  и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велопешеходным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 дорожкам, а также в пределах  пешеходных зон.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038600" cy="5211941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Пункт 24.1 ПДД.</a:t>
            </a:r>
          </a:p>
          <a:p>
            <a:pPr algn="just"/>
            <a:endParaRPr lang="ru-RU" b="1" i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	Движение велосипедистов в возрасте 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старше 14 лет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должно осуществляться по велосипедной, 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велопешеходной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дорожкам или полосе для велосипедистов.</a:t>
            </a:r>
          </a:p>
          <a:p>
            <a:pPr algn="just">
              <a:buNone/>
            </a:pPr>
            <a:endParaRPr lang="ru-RU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314" name="Picture 2" descr="http://im2-tub-ru.yandex.net/i?id=efe127d944d40b7c8c7815051bcb8898-15-144&amp;n=33&amp;h=2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714884"/>
            <a:ext cx="2447925" cy="2000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mg1.liveinternet.ru/images/attach/b/3/30/117/30117821_smile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rmAutofit/>
          </a:bodyPr>
          <a:lstStyle/>
          <a:p>
            <a:pPr algn="just"/>
            <a:r>
              <a:rPr lang="ru-RU" sz="28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Где еще можно ездить велосипедисту старше 14 лет?</a:t>
            </a:r>
            <a:endParaRPr lang="ru-RU" sz="28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285860"/>
            <a:ext cx="8472518" cy="5429288"/>
          </a:xfrm>
        </p:spPr>
        <p:txBody>
          <a:bodyPr>
            <a:normAutofit/>
          </a:bodyPr>
          <a:lstStyle/>
          <a:p>
            <a:pPr marL="514350" indent="-514350" algn="just">
              <a:buNone/>
            </a:pPr>
            <a:r>
              <a:rPr lang="ru-RU" dirty="0" smtClean="0"/>
              <a:t>- 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правому краю проезжей части;</a:t>
            </a:r>
          </a:p>
          <a:p>
            <a:pPr marL="514350" indent="-514350" algn="just">
              <a:buNone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ru-RU" sz="24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400" b="1" i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обочине;</a:t>
            </a:r>
            <a:endParaRPr lang="ru-RU" sz="2400" b="1" i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None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по тротуару или пешеходной дорожке в следующих случаях:</a:t>
            </a:r>
          </a:p>
          <a:p>
            <a:pPr marL="514350" indent="-514350" algn="just">
              <a:buNone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отсутствуют велосипедная и </a:t>
            </a:r>
            <a:r>
              <a:rPr lang="ru-RU" sz="2400" b="1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велопешеходная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дорожки, полоса для велосипедистов, либо нет возможности двигаться по ним и по правому краю проезжей части или по обочине;</a:t>
            </a:r>
          </a:p>
          <a:p>
            <a:pPr marL="514350" indent="-514350" algn="just">
              <a:buNone/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велосипедист сопровождает велосипедиста в возрасте до 7 лет, либо перевозит ребенка в возрасте до 7 лет на дополнительном сиденье, в велоколяске.</a:t>
            </a:r>
          </a:p>
          <a:p>
            <a:pPr marL="514350" indent="-514350"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Пункт 24.2 ПДД</a:t>
            </a:r>
            <a:endParaRPr lang="ru-RU" sz="2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http://www.gifmania.com.ua/Animated-Gifs-Lyudy/Animations-Men/Images-Sport-Men/Sport-Men-7782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785794"/>
            <a:ext cx="1428760" cy="1500198"/>
          </a:xfrm>
          <a:prstGeom prst="rect">
            <a:avLst/>
          </a:prstGeom>
          <a:noFill/>
        </p:spPr>
      </p:pic>
      <p:pic>
        <p:nvPicPr>
          <p:cNvPr id="34820" name="Picture 4" descr="http://nsa08.casimages.com/img/2009/09/04/09090407574523971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5786454"/>
            <a:ext cx="1428739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1.liveinternet.ru/images/attach/b/3/30/117/30117821_smile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6866" name="Picture 2" descr="Знак Велосипедная дорож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285860"/>
            <a:ext cx="1323975" cy="13239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10334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Что бы это значило?</a:t>
            </a:r>
            <a:endParaRPr lang="ru-RU" sz="36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</a:t>
            </a:r>
          </a:p>
          <a:p>
            <a:pPr algn="r">
              <a:buNone/>
            </a:pPr>
            <a:r>
              <a:rPr lang="ru-RU" dirty="0" smtClean="0"/>
              <a:t> </a:t>
            </a: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велосипедная дорожка или полоса для   велосипедистов</a:t>
            </a:r>
          </a:p>
          <a:p>
            <a:pPr algn="r"/>
            <a:endParaRPr lang="ru-RU" sz="2400" b="1" i="1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ru-RU" sz="2400" b="1" i="1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велопешеходная</a:t>
            </a: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дорожка с совмещенным движением</a:t>
            </a:r>
          </a:p>
          <a:p>
            <a:pPr algn="r"/>
            <a:endParaRPr lang="ru-RU" sz="2400" b="1" i="1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ru-RU" sz="2400" b="1" i="1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дорога с полосой для велосипедистов</a:t>
            </a:r>
            <a:endParaRPr lang="ru-RU" sz="24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8" name="Picture 4" descr="Знак Пешеходная дорож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857496"/>
            <a:ext cx="1323975" cy="1323975"/>
          </a:xfrm>
          <a:prstGeom prst="rect">
            <a:avLst/>
          </a:prstGeom>
          <a:noFill/>
        </p:spPr>
      </p:pic>
      <p:pic>
        <p:nvPicPr>
          <p:cNvPr id="36870" name="Picture 6" descr="Знак Дорога с полосой для маршрутных транспортных средст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857760"/>
            <a:ext cx="1333500" cy="1333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1.liveinternet.ru/images/attach/b/3/30/117/30117821_smile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214678" y="357166"/>
            <a:ext cx="5719010" cy="58302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32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 если темно?</a:t>
            </a:r>
          </a:p>
          <a:p>
            <a:pPr>
              <a:buNone/>
            </a:pPr>
            <a:endParaRPr lang="ru-RU" sz="24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</a:t>
            </a:r>
          </a:p>
          <a:p>
            <a:pPr algn="just"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движении в 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тёмное время суток или в условиях недостаточной видимости </a:t>
            </a: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велосипедистам рекомендуется иметь при себе предметы со </a:t>
            </a:r>
            <a:r>
              <a:rPr lang="ru-RU" sz="24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световозвращающими</a:t>
            </a: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элементами и  обеспечивать видимость этих элементов водителями других транспортных средств. </a:t>
            </a:r>
          </a:p>
          <a:p>
            <a:pPr algn="just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Пункт 24.10 ПДД</a:t>
            </a:r>
            <a:endParaRPr lang="ru-RU" sz="24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 descr="http://vi.ill.in.ua/m/950x0/6958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00372"/>
            <a:ext cx="3500430" cy="2786057"/>
          </a:xfrm>
          <a:prstGeom prst="rect">
            <a:avLst/>
          </a:prstGeom>
          <a:noFill/>
        </p:spPr>
      </p:pic>
      <p:pic>
        <p:nvPicPr>
          <p:cNvPr id="6" name="Picture 2" descr="http://s01.yapfiles.ru/files/411531/Fon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500430" cy="3000372"/>
          </a:xfrm>
          <a:prstGeom prst="rect">
            <a:avLst/>
          </a:prstGeom>
          <a:noFill/>
        </p:spPr>
      </p:pic>
      <p:pic>
        <p:nvPicPr>
          <p:cNvPr id="7" name="Picture 4" descr="http://sportissimo.spb.ru/images/cms/data/coaches/vnimanie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0"/>
            <a:ext cx="1404894" cy="1643050"/>
          </a:xfrm>
          <a:prstGeom prst="rect">
            <a:avLst/>
          </a:prstGeom>
          <a:noFill/>
        </p:spPr>
      </p:pic>
      <p:pic>
        <p:nvPicPr>
          <p:cNvPr id="8" name="Picture 4" descr="http://img-fotki.yandex.ru/get/6518/114562670.4f/0_96800_d787c7ed_L.jp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429264"/>
            <a:ext cx="3500430" cy="1428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1.liveinternet.ru/images/attach/b/3/30/117/30117821_smile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Picture 10" descr="http://img1.liveinternet.ru/images/attach/c/8/101/776/101776281_4360286_99px_ru_avatar_108821_devushka_s_parnem_edet_na_velosiped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857628"/>
            <a:ext cx="1857388" cy="2071692"/>
          </a:xfrm>
          <a:prstGeom prst="rect">
            <a:avLst/>
          </a:prstGeom>
          <a:noFill/>
        </p:spPr>
      </p:pic>
      <p:pic>
        <p:nvPicPr>
          <p:cNvPr id="7" name="Picture 8" descr="http://enek.users.photofile.ru/photo/enek/3362076/large/726104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071546"/>
            <a:ext cx="2795580" cy="200026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ВЕЛОСИПЕДИСТУ З А П Р Е Щ Е Н О !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(извлечение из пункта 24.8 ПДД)</a:t>
            </a:r>
            <a:endParaRPr lang="ru-RU" sz="2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357298"/>
            <a:ext cx="850112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/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Управлять велосипедом, не держась за руль хотя бы одной рукой.</a:t>
            </a:r>
          </a:p>
          <a:p>
            <a:pPr marL="457200" indent="-457200" algn="just"/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endParaRPr lang="ru-RU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solidFill>
                  <a:srgbClr val="A31D7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endParaRPr lang="ru-RU" sz="2400" b="1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 i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Перевозить пассажиров, если это не </a:t>
            </a:r>
          </a:p>
          <a:p>
            <a:pPr algn="r"/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предусмотрено конструкцией транспортного </a:t>
            </a:r>
          </a:p>
          <a:p>
            <a:pPr algn="r"/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средства.</a:t>
            </a:r>
          </a:p>
          <a:p>
            <a:pPr algn="just"/>
            <a:endParaRPr lang="ru-RU" sz="2400" b="1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 smtClean="0">
              <a:solidFill>
                <a:srgbClr val="A31D7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http://animashky.ru/flist/obludi/28/5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2857496"/>
            <a:ext cx="3166072" cy="114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1.liveinternet.ru/images/attach/b/3/30/117/30117821_smile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7890" name="Picture 2" descr="http://karikaturdunyasi.org/uploadedfiles/products/950-3efbcff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256"/>
            <a:ext cx="2547932" cy="2190742"/>
          </a:xfrm>
          <a:prstGeom prst="rect">
            <a:avLst/>
          </a:prstGeom>
          <a:noFill/>
        </p:spPr>
      </p:pic>
      <p:pic>
        <p:nvPicPr>
          <p:cNvPr id="4" name="Picture 2" descr="http://votename.ru/faktory-formi/imgs/99230-kak-brosit-pit-kurit-i-nachat-novuy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928802"/>
            <a:ext cx="2286016" cy="19002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Велосипедисту запрещено также:</a:t>
            </a:r>
            <a:endParaRPr lang="ru-RU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 fontScale="85000" lnSpcReduction="20000"/>
          </a:bodyPr>
          <a:lstStyle/>
          <a:p>
            <a:pPr algn="r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                     </a:t>
            </a: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Перевозить детей                       до 7 лет при  отсутствии </a:t>
            </a:r>
          </a:p>
          <a:p>
            <a:pPr algn="r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специально  </a:t>
            </a:r>
          </a:p>
          <a:p>
            <a:pPr algn="r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оборудованных  для них мест</a:t>
            </a:r>
            <a:r>
              <a:rPr lang="ru-RU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>
              <a:spcBef>
                <a:spcPts val="0"/>
              </a:spcBef>
              <a:buNone/>
            </a:pP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0"/>
              </a:spcBef>
              <a:buNone/>
            </a:pPr>
            <a:endParaRPr lang="ru-RU" b="1" i="1" dirty="0" smtClean="0">
              <a:latin typeface="Arial" pitchFamily="34" charset="0"/>
              <a:cs typeface="Arial" pitchFamily="34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ru-RU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Пересекать дорогу по пешеходному  переходу!</a:t>
            </a:r>
          </a:p>
          <a:p>
            <a:pPr algn="r">
              <a:spcBef>
                <a:spcPts val="0"/>
              </a:spcBef>
              <a:buNone/>
            </a:pPr>
            <a:endParaRPr lang="ru-RU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spcBef>
                <a:spcPts val="0"/>
              </a:spcBef>
              <a:buNone/>
            </a:pPr>
            <a:r>
              <a:rPr lang="ru-RU" sz="39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(необходимо сойти с велосипеда)</a:t>
            </a:r>
            <a:endParaRPr lang="ru-RU" sz="39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http://animashky.ru/flist/obludi/28/5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429000"/>
            <a:ext cx="3357586" cy="107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.liveinternet.ru/images/attach/b/3/30/117/30117821_smile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6" name="Picture 2" descr="http://im2-tub-ru.yandex.net/i?id=99cf142997d57860762d98a16c02b0fb-87-144&amp;n=33&amp;h=2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071547"/>
            <a:ext cx="2214578" cy="2357454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Если велосипедист </a:t>
            </a:r>
            <a:r>
              <a:rPr lang="ru-RU" sz="4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нарушитель…</a:t>
            </a:r>
            <a:endParaRPr lang="ru-RU" sz="40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1357298"/>
            <a:ext cx="8643998" cy="5286412"/>
          </a:xfrm>
        </p:spPr>
        <p:txBody>
          <a:bodyPr/>
          <a:lstStyle/>
          <a:p>
            <a:pPr algn="just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Нарушение Правил дорожного движения</a:t>
            </a:r>
          </a:p>
          <a:p>
            <a:pPr algn="just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лицом, управляющим велосипедом,</a:t>
            </a:r>
          </a:p>
          <a:p>
            <a:pPr algn="just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влечет наложение административного</a:t>
            </a:r>
          </a:p>
          <a:p>
            <a:pPr algn="just"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штрафа в размере 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восьмисот рублей</a:t>
            </a: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8" name="Picture 4" descr="http://im3-tub-ru.yandex.net/i?id=31d6dcbf48091ace139e5658d9fc404b-24-144&amp;n=33&amp;h=2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57749"/>
            <a:ext cx="1671607" cy="200025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3286124"/>
            <a:ext cx="81439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То же деяние совершенное </a:t>
            </a:r>
            <a:r>
              <a:rPr lang="ru-RU" sz="2400" b="1" i="1" u="sng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 состоянии опьянения, </a:t>
            </a:r>
          </a:p>
          <a:p>
            <a:pPr algn="just"/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- влечет наложение административного штрафа в размере от 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одной тысячи до одной тысячи пятисот </a:t>
            </a: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рублей. </a:t>
            </a:r>
          </a:p>
          <a:p>
            <a:pPr algn="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 algn="r"/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</a:t>
            </a:r>
            <a:r>
              <a:rPr lang="ru-RU" b="1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(части 2 и 3 статьи 12.29 Кодекса Российской Федерации об административных правонарушениях) </a:t>
            </a:r>
            <a:br>
              <a:rPr lang="ru-RU" b="1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endParaRPr lang="ru-RU" b="1" i="1" dirty="0">
              <a:solidFill>
                <a:srgbClr val="8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0F2EE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1794</TotalTime>
  <Words>263</Words>
  <Application>Microsoft Office PowerPoint</Application>
  <PresentationFormat>Экран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Управление образования Администрации МО ГО «Сыктывкар» Муниципальное учреждение дополнительного образования  «Центр психолого-педагогической, медицинской, социальной помощи»</vt:lpstr>
      <vt:lpstr>    ЧТО ТАКОЕ ВЕЛОСИПЕД?</vt:lpstr>
      <vt:lpstr>Где можно ездить велосипедисту?</vt:lpstr>
      <vt:lpstr>Где еще можно ездить велосипедисту старше 14 лет?</vt:lpstr>
      <vt:lpstr>Что бы это значило?</vt:lpstr>
      <vt:lpstr>Слайд 6</vt:lpstr>
      <vt:lpstr>ВЕЛОСИПЕДИСТУ З А П Р Е Щ Е Н О ! (извлечение из пункта 24.8 ПДД)</vt:lpstr>
      <vt:lpstr>Велосипедисту запрещено также:</vt:lpstr>
      <vt:lpstr>Если велосипедист – нарушитель…</vt:lpstr>
      <vt:lpstr> 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ДОРОЖНОГО ДВИЖЕНИЯ</dc:title>
  <dc:creator>пк</dc:creator>
  <cp:lastModifiedBy>Loner-XP</cp:lastModifiedBy>
  <cp:revision>250</cp:revision>
  <dcterms:created xsi:type="dcterms:W3CDTF">2014-12-19T08:23:35Z</dcterms:created>
  <dcterms:modified xsi:type="dcterms:W3CDTF">2015-10-14T08:03:15Z</dcterms:modified>
</cp:coreProperties>
</file>